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5.xml" ContentType="application/vnd.openxmlformats-officedocument.presentationml.tags+xml"/>
  <Override PartName="/ppt/notesSlides/notesSlide29.xml" ContentType="application/vnd.openxmlformats-officedocument.presentationml.notesSlide+xml"/>
  <Override PartName="/ppt/tags/tag16.xml" ContentType="application/vnd.openxmlformats-officedocument.presentationml.tags+xml"/>
  <Override PartName="/ppt/notesSlides/notesSlide30.xml" ContentType="application/vnd.openxmlformats-officedocument.presentationml.notesSlide+xml"/>
  <Override PartName="/ppt/tags/tag17.xml" ContentType="application/vnd.openxmlformats-officedocument.presentationml.tags+xml"/>
  <Override PartName="/ppt/notesSlides/notesSlide31.xml" ContentType="application/vnd.openxmlformats-officedocument.presentationml.notesSlide+xml"/>
  <Override PartName="/ppt/tags/tag18.xml" ContentType="application/vnd.openxmlformats-officedocument.presentationml.tags+xml"/>
  <Override PartName="/ppt/notesSlides/notesSlide32.xml" ContentType="application/vnd.openxmlformats-officedocument.presentationml.notesSlide+xml"/>
  <Override PartName="/ppt/tags/tag19.xml" ContentType="application/vnd.openxmlformats-officedocument.presentationml.tags+xml"/>
  <Override PartName="/ppt/notesSlides/notesSlide33.xml" ContentType="application/vnd.openxmlformats-officedocument.presentationml.notesSlide+xml"/>
  <Override PartName="/ppt/tags/tag20.xml" ContentType="application/vnd.openxmlformats-officedocument.presentationml.tags+xml"/>
  <Override PartName="/ppt/notesSlides/notesSlide34.xml" ContentType="application/vnd.openxmlformats-officedocument.presentationml.notesSlide+xml"/>
  <Override PartName="/ppt/tags/tag21.xml" ContentType="application/vnd.openxmlformats-officedocument.presentationml.tags+xml"/>
  <Override PartName="/ppt/notesSlides/notesSlide35.xml" ContentType="application/vnd.openxmlformats-officedocument.presentationml.notesSlide+xml"/>
  <Override PartName="/ppt/tags/tag22.xml" ContentType="application/vnd.openxmlformats-officedocument.presentationml.tags+xml"/>
  <Override PartName="/ppt/notesSlides/notesSlide36.xml" ContentType="application/vnd.openxmlformats-officedocument.presentationml.notesSlide+xml"/>
  <Override PartName="/ppt/tags/tag23.xml" ContentType="application/vnd.openxmlformats-officedocument.presentationml.tags+xml"/>
  <Override PartName="/ppt/notesSlides/notesSlide37.xml" ContentType="application/vnd.openxmlformats-officedocument.presentationml.notesSlide+xml"/>
  <Override PartName="/ppt/tags/tag24.xml" ContentType="application/vnd.openxmlformats-officedocument.presentationml.tags+xml"/>
  <Override PartName="/ppt/notesSlides/notesSlide38.xml" ContentType="application/vnd.openxmlformats-officedocument.presentationml.notesSlide+xml"/>
  <Override PartName="/ppt/tags/tag25.xml" ContentType="application/vnd.openxmlformats-officedocument.presentationml.tags+xml"/>
  <Override PartName="/ppt/notesSlides/notesSlide39.xml" ContentType="application/vnd.openxmlformats-officedocument.presentationml.notesSlide+xml"/>
  <Override PartName="/ppt/tags/tag26.xml" ContentType="application/vnd.openxmlformats-officedocument.presentationml.tags+xml"/>
  <Override PartName="/ppt/notesSlides/notesSlide40.xml" ContentType="application/vnd.openxmlformats-officedocument.presentationml.notesSlide+xml"/>
  <Override PartName="/ppt/tags/tag27.xml" ContentType="application/vnd.openxmlformats-officedocument.presentationml.tags+xml"/>
  <Override PartName="/ppt/notesSlides/notesSlide41.xml" ContentType="application/vnd.openxmlformats-officedocument.presentationml.notesSlide+xml"/>
  <Override PartName="/ppt/tags/tag28.xml" ContentType="application/vnd.openxmlformats-officedocument.presentationml.tags+xml"/>
  <Override PartName="/ppt/notesSlides/notesSlide42.xml" ContentType="application/vnd.openxmlformats-officedocument.presentationml.notesSlide+xml"/>
  <Override PartName="/ppt/tags/tag29.xml" ContentType="application/vnd.openxmlformats-officedocument.presentationml.tags+xml"/>
  <Override PartName="/ppt/notesSlides/notesSlide43.xml" ContentType="application/vnd.openxmlformats-officedocument.presentationml.notesSlide+xml"/>
  <Override PartName="/ppt/tags/tag30.xml" ContentType="application/vnd.openxmlformats-officedocument.presentationml.tags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1" r:id="rId3"/>
  </p:sldMasterIdLst>
  <p:notesMasterIdLst>
    <p:notesMasterId r:id="rId57"/>
  </p:notesMasterIdLst>
  <p:handoutMasterIdLst>
    <p:handoutMasterId r:id="rId58"/>
  </p:handoutMasterIdLst>
  <p:sldIdLst>
    <p:sldId id="270" r:id="rId4"/>
    <p:sldId id="271" r:id="rId5"/>
    <p:sldId id="290" r:id="rId6"/>
    <p:sldId id="264" r:id="rId7"/>
    <p:sldId id="262" r:id="rId8"/>
    <p:sldId id="310" r:id="rId9"/>
    <p:sldId id="542" r:id="rId10"/>
    <p:sldId id="595" r:id="rId11"/>
    <p:sldId id="545" r:id="rId12"/>
    <p:sldId id="573" r:id="rId13"/>
    <p:sldId id="574" r:id="rId14"/>
    <p:sldId id="575" r:id="rId15"/>
    <p:sldId id="576" r:id="rId16"/>
    <p:sldId id="577" r:id="rId17"/>
    <p:sldId id="578" r:id="rId18"/>
    <p:sldId id="590" r:id="rId19"/>
    <p:sldId id="544" r:id="rId20"/>
    <p:sldId id="558" r:id="rId21"/>
    <p:sldId id="559" r:id="rId22"/>
    <p:sldId id="539" r:id="rId23"/>
    <p:sldId id="495" r:id="rId24"/>
    <p:sldId id="286" r:id="rId25"/>
    <p:sldId id="596" r:id="rId26"/>
    <p:sldId id="597" r:id="rId27"/>
    <p:sldId id="606" r:id="rId28"/>
    <p:sldId id="605" r:id="rId29"/>
    <p:sldId id="599" r:id="rId30"/>
    <p:sldId id="600" r:id="rId31"/>
    <p:sldId id="601" r:id="rId32"/>
    <p:sldId id="288" r:id="rId33"/>
    <p:sldId id="604" r:id="rId34"/>
    <p:sldId id="609" r:id="rId35"/>
    <p:sldId id="560" r:id="rId36"/>
    <p:sldId id="580" r:id="rId37"/>
    <p:sldId id="591" r:id="rId38"/>
    <p:sldId id="581" r:id="rId39"/>
    <p:sldId id="561" r:id="rId40"/>
    <p:sldId id="592" r:id="rId41"/>
    <p:sldId id="582" r:id="rId42"/>
    <p:sldId id="562" r:id="rId43"/>
    <p:sldId id="583" r:id="rId44"/>
    <p:sldId id="584" r:id="rId45"/>
    <p:sldId id="585" r:id="rId46"/>
    <p:sldId id="587" r:id="rId47"/>
    <p:sldId id="565" r:id="rId48"/>
    <p:sldId id="566" r:id="rId49"/>
    <p:sldId id="567" r:id="rId50"/>
    <p:sldId id="593" r:id="rId51"/>
    <p:sldId id="588" r:id="rId52"/>
    <p:sldId id="302" r:id="rId53"/>
    <p:sldId id="275" r:id="rId54"/>
    <p:sldId id="571" r:id="rId55"/>
    <p:sldId id="26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A188C-F113-41BA-9900-4811CE5CE133}" v="29" dt="2018-10-13T06:17:57.935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63" d="100"/>
          <a:sy n="63" d="100"/>
        </p:scale>
        <p:origin x="34" y="2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4B9A188C-F113-41BA-9900-4811CE5CE133}"/>
    <pc:docChg chg="undo custSel addSld delSld modSld">
      <pc:chgData name="Rob Sewell" userId="c802df42025d5e1f" providerId="LiveId" clId="{4B9A188C-F113-41BA-9900-4811CE5CE133}" dt="2018-10-13T06:17:57.935" v="134"/>
      <pc:docMkLst>
        <pc:docMk/>
      </pc:docMkLst>
      <pc:sldChg chg="del">
        <pc:chgData name="Rob Sewell" userId="c802df42025d5e1f" providerId="LiveId" clId="{4B9A188C-F113-41BA-9900-4811CE5CE133}" dt="2018-10-12T08:35:38.660" v="21" actId="2696"/>
        <pc:sldMkLst>
          <pc:docMk/>
          <pc:sldMk cId="2202695846" sldId="256"/>
        </pc:sldMkLst>
      </pc:sldChg>
      <pc:sldChg chg="addSp modSp modTransition">
        <pc:chgData name="Rob Sewell" userId="c802df42025d5e1f" providerId="LiveId" clId="{4B9A188C-F113-41BA-9900-4811CE5CE133}" dt="2018-10-12T08:43:00.664" v="35"/>
        <pc:sldMkLst>
          <pc:docMk/>
          <pc:sldMk cId="465021443" sldId="262"/>
        </pc:sldMkLst>
        <pc:picChg chg="add mod">
          <ac:chgData name="Rob Sewell" userId="c802df42025d5e1f" providerId="LiveId" clId="{4B9A188C-F113-41BA-9900-4811CE5CE133}" dt="2018-10-12T08:42:22.024" v="23" actId="1076"/>
          <ac:picMkLst>
            <pc:docMk/>
            <pc:sldMk cId="465021443" sldId="262"/>
            <ac:picMk id="2" creationId="{06F8AE84-390D-47AF-B504-8BACA7A53DF9}"/>
          </ac:picMkLst>
        </pc:picChg>
      </pc:sldChg>
      <pc:sldChg chg="modTransition">
        <pc:chgData name="Rob Sewell" userId="c802df42025d5e1f" providerId="LiveId" clId="{4B9A188C-F113-41BA-9900-4811CE5CE133}" dt="2018-10-12T08:42:51.657" v="32"/>
        <pc:sldMkLst>
          <pc:docMk/>
          <pc:sldMk cId="2890044983" sldId="270"/>
        </pc:sldMkLst>
      </pc:sldChg>
      <pc:sldChg chg="modTransition">
        <pc:chgData name="Rob Sewell" userId="c802df42025d5e1f" providerId="LiveId" clId="{4B9A188C-F113-41BA-9900-4811CE5CE133}" dt="2018-10-12T08:42:53.853" v="33"/>
        <pc:sldMkLst>
          <pc:docMk/>
          <pc:sldMk cId="348070331" sldId="271"/>
        </pc:sldMkLst>
      </pc:sldChg>
      <pc:sldChg chg="delSp modSp">
        <pc:chgData name="Rob Sewell" userId="c802df42025d5e1f" providerId="LiveId" clId="{4B9A188C-F113-41BA-9900-4811CE5CE133}" dt="2018-10-12T08:55:40.008" v="79" actId="478"/>
        <pc:sldMkLst>
          <pc:docMk/>
          <pc:sldMk cId="3997703935" sldId="275"/>
        </pc:sldMkLst>
        <pc:spChg chg="mod">
          <ac:chgData name="Rob Sewell" userId="c802df42025d5e1f" providerId="LiveId" clId="{4B9A188C-F113-41BA-9900-4811CE5CE133}" dt="2018-10-12T08:55:34.256" v="78" actId="13926"/>
          <ac:spMkLst>
            <pc:docMk/>
            <pc:sldMk cId="3997703935" sldId="275"/>
            <ac:spMk id="9" creationId="{93F27358-0AA8-48D6-94FD-F6FB41179DD5}"/>
          </ac:spMkLst>
        </pc:spChg>
        <pc:picChg chg="del">
          <ac:chgData name="Rob Sewell" userId="c802df42025d5e1f" providerId="LiveId" clId="{4B9A188C-F113-41BA-9900-4811CE5CE133}" dt="2018-10-12T08:55:40.008" v="79" actId="478"/>
          <ac:picMkLst>
            <pc:docMk/>
            <pc:sldMk cId="3997703935" sldId="275"/>
            <ac:picMk id="4" creationId="{A8B4EB1F-823D-49B8-A99F-B85653280BB1}"/>
          </ac:picMkLst>
        </pc:picChg>
      </pc:sldChg>
      <pc:sldChg chg="modSp modTransition">
        <pc:chgData name="Rob Sewell" userId="c802df42025d5e1f" providerId="LiveId" clId="{4B9A188C-F113-41BA-9900-4811CE5CE133}" dt="2018-10-12T08:42:56.344" v="34"/>
        <pc:sldMkLst>
          <pc:docMk/>
          <pc:sldMk cId="695583612" sldId="290"/>
        </pc:sldMkLst>
        <pc:spChg chg="mod">
          <ac:chgData name="Rob Sewell" userId="c802df42025d5e1f" providerId="LiveId" clId="{4B9A188C-F113-41BA-9900-4811CE5CE133}" dt="2018-10-12T08:34:57.338" v="1" actId="255"/>
          <ac:spMkLst>
            <pc:docMk/>
            <pc:sldMk cId="695583612" sldId="290"/>
            <ac:spMk id="25" creationId="{6FA8C723-96F4-4E22-8651-C7BD32D450B6}"/>
          </ac:spMkLst>
        </pc:spChg>
      </pc:sldChg>
      <pc:sldChg chg="del">
        <pc:chgData name="Rob Sewell" userId="c802df42025d5e1f" providerId="LiveId" clId="{4B9A188C-F113-41BA-9900-4811CE5CE133}" dt="2018-10-12T08:52:09.575" v="77" actId="2696"/>
        <pc:sldMkLst>
          <pc:docMk/>
          <pc:sldMk cId="2142823199" sldId="293"/>
        </pc:sldMkLst>
      </pc:sldChg>
      <pc:sldChg chg="modTransition">
        <pc:chgData name="Rob Sewell" userId="c802df42025d5e1f" providerId="LiveId" clId="{4B9A188C-F113-41BA-9900-4811CE5CE133}" dt="2018-10-12T08:43:09.311" v="36"/>
        <pc:sldMkLst>
          <pc:docMk/>
          <pc:sldMk cId="101656561" sldId="310"/>
        </pc:sldMkLst>
      </pc:sldChg>
      <pc:sldChg chg="del">
        <pc:chgData name="Rob Sewell" userId="c802df42025d5e1f" providerId="LiveId" clId="{4B9A188C-F113-41BA-9900-4811CE5CE133}" dt="2018-10-12T08:51:23.653" v="62" actId="2696"/>
        <pc:sldMkLst>
          <pc:docMk/>
          <pc:sldMk cId="1325883638" sldId="332"/>
        </pc:sldMkLst>
      </pc:sldChg>
      <pc:sldChg chg="delSp modSp del">
        <pc:chgData name="Rob Sewell" userId="c802df42025d5e1f" providerId="LiveId" clId="{4B9A188C-F113-41BA-9900-4811CE5CE133}" dt="2018-10-12T08:51:23.668" v="63" actId="2696"/>
        <pc:sldMkLst>
          <pc:docMk/>
          <pc:sldMk cId="4098428997" sldId="495"/>
        </pc:sldMkLst>
        <pc:spChg chg="del">
          <ac:chgData name="Rob Sewell" userId="c802df42025d5e1f" providerId="LiveId" clId="{4B9A188C-F113-41BA-9900-4811CE5CE133}" dt="2018-10-12T08:35:27.750" v="11" actId="478"/>
          <ac:spMkLst>
            <pc:docMk/>
            <pc:sldMk cId="4098428997" sldId="495"/>
            <ac:spMk id="13" creationId="{CC0AE581-4135-4060-B7DD-81443C9C9B9A}"/>
          </ac:spMkLst>
        </pc:spChg>
        <pc:spChg chg="del">
          <ac:chgData name="Rob Sewell" userId="c802df42025d5e1f" providerId="LiveId" clId="{4B9A188C-F113-41BA-9900-4811CE5CE133}" dt="2018-10-12T08:35:20.753" v="2" actId="478"/>
          <ac:spMkLst>
            <pc:docMk/>
            <pc:sldMk cId="4098428997" sldId="495"/>
            <ac:spMk id="15" creationId="{2D405BEA-E865-4F20-A151-AFD344E88671}"/>
          </ac:spMkLst>
        </pc:spChg>
        <pc:spChg chg="del mod">
          <ac:chgData name="Rob Sewell" userId="c802df42025d5e1f" providerId="LiveId" clId="{4B9A188C-F113-41BA-9900-4811CE5CE133}" dt="2018-10-12T08:35:25.131" v="8" actId="478"/>
          <ac:spMkLst>
            <pc:docMk/>
            <pc:sldMk cId="4098428997" sldId="495"/>
            <ac:spMk id="16" creationId="{1D2C6363-B8A5-42ED-AB74-5EF30D4E149B}"/>
          </ac:spMkLst>
        </pc:spChg>
        <pc:spChg chg="del">
          <ac:chgData name="Rob Sewell" userId="c802df42025d5e1f" providerId="LiveId" clId="{4B9A188C-F113-41BA-9900-4811CE5CE133}" dt="2018-10-12T08:35:31.436" v="15" actId="478"/>
          <ac:spMkLst>
            <pc:docMk/>
            <pc:sldMk cId="4098428997" sldId="495"/>
            <ac:spMk id="17" creationId="{F34C84BF-5F0F-4426-B539-2A79BB88BEBE}"/>
          </ac:spMkLst>
        </pc:spChg>
        <pc:graphicFrameChg chg="del">
          <ac:chgData name="Rob Sewell" userId="c802df42025d5e1f" providerId="LiveId" clId="{4B9A188C-F113-41BA-9900-4811CE5CE133}" dt="2018-10-12T08:35:28.277" v="12" actId="478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del">
          <ac:chgData name="Rob Sewell" userId="c802df42025d5e1f" providerId="LiveId" clId="{4B9A188C-F113-41BA-9900-4811CE5CE133}" dt="2018-10-12T08:35:29.400" v="13" actId="478"/>
          <ac:picMkLst>
            <pc:docMk/>
            <pc:sldMk cId="4098428997" sldId="495"/>
            <ac:picMk id="11" creationId="{03C4C173-42CF-4877-90CA-73D7681184A1}"/>
          </ac:picMkLst>
        </pc:picChg>
        <pc:picChg chg="del mod">
          <ac:chgData name="Rob Sewell" userId="c802df42025d5e1f" providerId="LiveId" clId="{4B9A188C-F113-41BA-9900-4811CE5CE133}" dt="2018-10-12T08:35:32.989" v="18" actId="478"/>
          <ac:picMkLst>
            <pc:docMk/>
            <pc:sldMk cId="4098428997" sldId="495"/>
            <ac:picMk id="14" creationId="{84FE6C13-DB32-40AC-80D5-4552360C0094}"/>
          </ac:picMkLst>
        </pc:picChg>
        <pc:picChg chg="del">
          <ac:chgData name="Rob Sewell" userId="c802df42025d5e1f" providerId="LiveId" clId="{4B9A188C-F113-41BA-9900-4811CE5CE133}" dt="2018-10-12T08:35:21.840" v="3" actId="478"/>
          <ac:picMkLst>
            <pc:docMk/>
            <pc:sldMk cId="4098428997" sldId="495"/>
            <ac:picMk id="18" creationId="{63EAC6FE-9C18-49C0-868B-A889444C2391}"/>
          </ac:picMkLst>
        </pc:picChg>
        <pc:picChg chg="del">
          <ac:chgData name="Rob Sewell" userId="c802df42025d5e1f" providerId="LiveId" clId="{4B9A188C-F113-41BA-9900-4811CE5CE133}" dt="2018-10-12T08:35:23.857" v="6" actId="478"/>
          <ac:picMkLst>
            <pc:docMk/>
            <pc:sldMk cId="4098428997" sldId="495"/>
            <ac:picMk id="19" creationId="{254F4795-9A91-42DC-88BF-BD52FA6FA470}"/>
          </ac:picMkLst>
        </pc:picChg>
        <pc:picChg chg="del">
          <ac:chgData name="Rob Sewell" userId="c802df42025d5e1f" providerId="LiveId" clId="{4B9A188C-F113-41BA-9900-4811CE5CE133}" dt="2018-10-12T08:35:22.417" v="4" actId="478"/>
          <ac:picMkLst>
            <pc:docMk/>
            <pc:sldMk cId="4098428997" sldId="495"/>
            <ac:picMk id="20" creationId="{FE247A33-9EE1-4BC8-9482-F88E7E6B95F1}"/>
          </ac:picMkLst>
        </pc:picChg>
        <pc:picChg chg="del">
          <ac:chgData name="Rob Sewell" userId="c802df42025d5e1f" providerId="LiveId" clId="{4B9A188C-F113-41BA-9900-4811CE5CE133}" dt="2018-10-12T08:35:23.334" v="5" actId="478"/>
          <ac:picMkLst>
            <pc:docMk/>
            <pc:sldMk cId="4098428997" sldId="495"/>
            <ac:picMk id="21" creationId="{A187E394-65CC-4D8D-8696-D27318B1F150}"/>
          </ac:picMkLst>
        </pc:picChg>
        <pc:picChg chg="del">
          <ac:chgData name="Rob Sewell" userId="c802df42025d5e1f" providerId="LiveId" clId="{4B9A188C-F113-41BA-9900-4811CE5CE133}" dt="2018-10-12T08:35:34.509" v="20" actId="478"/>
          <ac:picMkLst>
            <pc:docMk/>
            <pc:sldMk cId="4098428997" sldId="495"/>
            <ac:picMk id="22" creationId="{45D515B3-24AC-41D9-AF4E-D1D29AD2F597}"/>
          </ac:picMkLst>
        </pc:picChg>
        <pc:picChg chg="del">
          <ac:chgData name="Rob Sewell" userId="c802df42025d5e1f" providerId="LiveId" clId="{4B9A188C-F113-41BA-9900-4811CE5CE133}" dt="2018-10-12T08:35:25.602" v="9" actId="478"/>
          <ac:picMkLst>
            <pc:docMk/>
            <pc:sldMk cId="4098428997" sldId="495"/>
            <ac:picMk id="23" creationId="{F5687454-130C-4E89-9917-DC1A308702E1}"/>
          </ac:picMkLst>
        </pc:picChg>
        <pc:picChg chg="del">
          <ac:chgData name="Rob Sewell" userId="c802df42025d5e1f" providerId="LiveId" clId="{4B9A188C-F113-41BA-9900-4811CE5CE133}" dt="2018-10-12T08:35:32.307" v="16" actId="478"/>
          <ac:picMkLst>
            <pc:docMk/>
            <pc:sldMk cId="4098428997" sldId="495"/>
            <ac:picMk id="24" creationId="{14302F55-20D5-439D-84C9-08D3160A1C29}"/>
          </ac:picMkLst>
        </pc:picChg>
        <pc:picChg chg="del">
          <ac:chgData name="Rob Sewell" userId="c802df42025d5e1f" providerId="LiveId" clId="{4B9A188C-F113-41BA-9900-4811CE5CE133}" dt="2018-10-12T08:35:26.701" v="10" actId="478"/>
          <ac:picMkLst>
            <pc:docMk/>
            <pc:sldMk cId="4098428997" sldId="495"/>
            <ac:picMk id="25" creationId="{91C78008-C3CB-438D-A199-007FC3197935}"/>
          </ac:picMkLst>
        </pc:picChg>
        <pc:picChg chg="del">
          <ac:chgData name="Rob Sewell" userId="c802df42025d5e1f" providerId="LiveId" clId="{4B9A188C-F113-41BA-9900-4811CE5CE133}" dt="2018-10-12T08:35:30.145" v="14" actId="478"/>
          <ac:picMkLst>
            <pc:docMk/>
            <pc:sldMk cId="4098428997" sldId="495"/>
            <ac:picMk id="26" creationId="{3B5BA038-F419-4440-BCC1-97F22D25D34C}"/>
          </ac:picMkLst>
        </pc:picChg>
        <pc:picChg chg="del">
          <ac:chgData name="Rob Sewell" userId="c802df42025d5e1f" providerId="LiveId" clId="{4B9A188C-F113-41BA-9900-4811CE5CE133}" dt="2018-10-12T08:35:34.003" v="19" actId="478"/>
          <ac:picMkLst>
            <pc:docMk/>
            <pc:sldMk cId="4098428997" sldId="495"/>
            <ac:picMk id="27" creationId="{E129D5D3-14DE-4198-9ED6-A970248D1905}"/>
          </ac:picMkLst>
        </pc:picChg>
      </pc:sldChg>
      <pc:sldChg chg="del">
        <pc:chgData name="Rob Sewell" userId="c802df42025d5e1f" providerId="LiveId" clId="{4B9A188C-F113-41BA-9900-4811CE5CE133}" dt="2018-10-12T08:51:23.683" v="64" actId="2696"/>
        <pc:sldMkLst>
          <pc:docMk/>
          <pc:sldMk cId="755780043" sldId="496"/>
        </pc:sldMkLst>
      </pc:sldChg>
      <pc:sldChg chg="del">
        <pc:chgData name="Rob Sewell" userId="c802df42025d5e1f" providerId="LiveId" clId="{4B9A188C-F113-41BA-9900-4811CE5CE133}" dt="2018-10-12T08:51:23.700" v="66" actId="2696"/>
        <pc:sldMkLst>
          <pc:docMk/>
          <pc:sldMk cId="4068560136" sldId="497"/>
        </pc:sldMkLst>
      </pc:sldChg>
      <pc:sldChg chg="del">
        <pc:chgData name="Rob Sewell" userId="c802df42025d5e1f" providerId="LiveId" clId="{4B9A188C-F113-41BA-9900-4811CE5CE133}" dt="2018-10-12T08:51:23.629" v="61" actId="2696"/>
        <pc:sldMkLst>
          <pc:docMk/>
          <pc:sldMk cId="3432389977" sldId="539"/>
        </pc:sldMkLst>
      </pc:sldChg>
      <pc:sldChg chg="addSp delSp modSp modTransition">
        <pc:chgData name="Rob Sewell" userId="c802df42025d5e1f" providerId="LiveId" clId="{4B9A188C-F113-41BA-9900-4811CE5CE133}" dt="2018-10-12T09:21:42.145" v="116" actId="1076"/>
        <pc:sldMkLst>
          <pc:docMk/>
          <pc:sldMk cId="3073906153" sldId="542"/>
        </pc:sldMkLst>
        <pc:spChg chg="add mod">
          <ac:chgData name="Rob Sewell" userId="c802df42025d5e1f" providerId="LiveId" clId="{4B9A188C-F113-41BA-9900-4811CE5CE133}" dt="2018-10-12T09:21:42.145" v="116" actId="1076"/>
          <ac:spMkLst>
            <pc:docMk/>
            <pc:sldMk cId="3073906153" sldId="542"/>
            <ac:spMk id="3" creationId="{5A9E3DE0-FCCC-4A00-A78F-2E260ABEB356}"/>
          </ac:spMkLst>
        </pc:spChg>
        <pc:spChg chg="mod">
          <ac:chgData name="Rob Sewell" userId="c802df42025d5e1f" providerId="LiveId" clId="{4B9A188C-F113-41BA-9900-4811CE5CE133}" dt="2018-10-12T09:21:09.701" v="112" actId="20577"/>
          <ac:spMkLst>
            <pc:docMk/>
            <pc:sldMk cId="3073906153" sldId="542"/>
            <ac:spMk id="7" creationId="{00000000-0000-0000-0000-000000000000}"/>
          </ac:spMkLst>
        </pc:spChg>
        <pc:picChg chg="del">
          <ac:chgData name="Rob Sewell" userId="c802df42025d5e1f" providerId="LiveId" clId="{4B9A188C-F113-41BA-9900-4811CE5CE133}" dt="2018-10-12T09:20:53.870" v="107" actId="478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4B9A188C-F113-41BA-9900-4811CE5CE133}" dt="2018-10-12T09:21:06.677" v="110" actId="1076"/>
          <ac:picMkLst>
            <pc:docMk/>
            <pc:sldMk cId="3073906153" sldId="542"/>
            <ac:picMk id="5" creationId="{628FB307-2A6A-41A1-9314-7ADDA5E6A3EF}"/>
          </ac:picMkLst>
        </pc:picChg>
        <pc:picChg chg="add mod">
          <ac:chgData name="Rob Sewell" userId="c802df42025d5e1f" providerId="LiveId" clId="{4B9A188C-F113-41BA-9900-4811CE5CE133}" dt="2018-10-12T09:21:28.997" v="114" actId="1076"/>
          <ac:picMkLst>
            <pc:docMk/>
            <pc:sldMk cId="3073906153" sldId="542"/>
            <ac:picMk id="6" creationId="{C8582DC6-893A-4B0C-81DE-E35E577371FD}"/>
          </ac:picMkLst>
        </pc:picChg>
      </pc:sldChg>
      <pc:sldChg chg="del">
        <pc:chgData name="Rob Sewell" userId="c802df42025d5e1f" providerId="LiveId" clId="{4B9A188C-F113-41BA-9900-4811CE5CE133}" dt="2018-10-12T08:48:53.939" v="57" actId="2696"/>
        <pc:sldMkLst>
          <pc:docMk/>
          <pc:sldMk cId="1519544318" sldId="544"/>
        </pc:sldMkLst>
      </pc:sldChg>
      <pc:sldChg chg="modTransition">
        <pc:chgData name="Rob Sewell" userId="c802df42025d5e1f" providerId="LiveId" clId="{4B9A188C-F113-41BA-9900-4811CE5CE133}" dt="2018-10-12T08:47:36.228" v="55"/>
        <pc:sldMkLst>
          <pc:docMk/>
          <pc:sldMk cId="2378432322" sldId="545"/>
        </pc:sldMkLst>
      </pc:sldChg>
      <pc:sldChg chg="del">
        <pc:chgData name="Rob Sewell" userId="c802df42025d5e1f" providerId="LiveId" clId="{4B9A188C-F113-41BA-9900-4811CE5CE133}" dt="2018-10-12T08:51:23.584" v="59" actId="2696"/>
        <pc:sldMkLst>
          <pc:docMk/>
          <pc:sldMk cId="682751898" sldId="558"/>
        </pc:sldMkLst>
      </pc:sldChg>
      <pc:sldChg chg="del">
        <pc:chgData name="Rob Sewell" userId="c802df42025d5e1f" providerId="LiveId" clId="{4B9A188C-F113-41BA-9900-4811CE5CE133}" dt="2018-10-12T08:51:23.599" v="60" actId="2696"/>
        <pc:sldMkLst>
          <pc:docMk/>
          <pc:sldMk cId="3917306572" sldId="559"/>
        </pc:sldMkLst>
      </pc:sldChg>
      <pc:sldChg chg="del">
        <pc:chgData name="Rob Sewell" userId="c802df42025d5e1f" providerId="LiveId" clId="{4B9A188C-F113-41BA-9900-4811CE5CE133}" dt="2018-10-12T08:51:23.714" v="67" actId="2696"/>
        <pc:sldMkLst>
          <pc:docMk/>
          <pc:sldMk cId="1339349010" sldId="560"/>
        </pc:sldMkLst>
      </pc:sldChg>
      <pc:sldChg chg="del">
        <pc:chgData name="Rob Sewell" userId="c802df42025d5e1f" providerId="LiveId" clId="{4B9A188C-F113-41BA-9900-4811CE5CE133}" dt="2018-10-12T08:51:23.750" v="70" actId="2696"/>
        <pc:sldMkLst>
          <pc:docMk/>
          <pc:sldMk cId="2097254484" sldId="561"/>
        </pc:sldMkLst>
      </pc:sldChg>
      <pc:sldChg chg="del">
        <pc:chgData name="Rob Sewell" userId="c802df42025d5e1f" providerId="LiveId" clId="{4B9A188C-F113-41BA-9900-4811CE5CE133}" dt="2018-10-12T08:51:23.780" v="72" actId="2696"/>
        <pc:sldMkLst>
          <pc:docMk/>
          <pc:sldMk cId="1811718177" sldId="562"/>
        </pc:sldMkLst>
      </pc:sldChg>
      <pc:sldChg chg="modTransition">
        <pc:chgData name="Rob Sewell" userId="c802df42025d5e1f" providerId="LiveId" clId="{4B9A188C-F113-41BA-9900-4811CE5CE133}" dt="2018-10-12T08:48:04.414" v="56"/>
        <pc:sldMkLst>
          <pc:docMk/>
          <pc:sldMk cId="3696103716" sldId="573"/>
        </pc:sldMkLst>
      </pc:sldChg>
      <pc:sldChg chg="addSp modSp">
        <pc:chgData name="Rob Sewell" userId="c802df42025d5e1f" providerId="LiveId" clId="{4B9A188C-F113-41BA-9900-4811CE5CE133}" dt="2018-10-12T08:46:00.147" v="50" actId="1076"/>
        <pc:sldMkLst>
          <pc:docMk/>
          <pc:sldMk cId="3595462446" sldId="578"/>
        </pc:sldMkLst>
        <pc:picChg chg="add mod">
          <ac:chgData name="Rob Sewell" userId="c802df42025d5e1f" providerId="LiveId" clId="{4B9A188C-F113-41BA-9900-4811CE5CE133}" dt="2018-10-12T08:46:00.147" v="50" actId="1076"/>
          <ac:picMkLst>
            <pc:docMk/>
            <pc:sldMk cId="3595462446" sldId="578"/>
            <ac:picMk id="4" creationId="{DED2C408-ECC4-4043-87D7-95B5241A7C94}"/>
          </ac:picMkLst>
        </pc:picChg>
      </pc:sldChg>
      <pc:sldChg chg="del">
        <pc:chgData name="Rob Sewell" userId="c802df42025d5e1f" providerId="LiveId" clId="{4B9A188C-F113-41BA-9900-4811CE5CE133}" dt="2018-10-12T08:51:23.726" v="68" actId="2696"/>
        <pc:sldMkLst>
          <pc:docMk/>
          <pc:sldMk cId="1464053900" sldId="580"/>
        </pc:sldMkLst>
      </pc:sldChg>
      <pc:sldChg chg="del">
        <pc:chgData name="Rob Sewell" userId="c802df42025d5e1f" providerId="LiveId" clId="{4B9A188C-F113-41BA-9900-4811CE5CE133}" dt="2018-10-12T08:51:23.735" v="69" actId="2696"/>
        <pc:sldMkLst>
          <pc:docMk/>
          <pc:sldMk cId="2680760421" sldId="581"/>
        </pc:sldMkLst>
      </pc:sldChg>
      <pc:sldChg chg="del">
        <pc:chgData name="Rob Sewell" userId="c802df42025d5e1f" providerId="LiveId" clId="{4B9A188C-F113-41BA-9900-4811CE5CE133}" dt="2018-10-12T08:51:23.764" v="71" actId="2696"/>
        <pc:sldMkLst>
          <pc:docMk/>
          <pc:sldMk cId="2788760505" sldId="582"/>
        </pc:sldMkLst>
      </pc:sldChg>
      <pc:sldChg chg="del">
        <pc:chgData name="Rob Sewell" userId="c802df42025d5e1f" providerId="LiveId" clId="{4B9A188C-F113-41BA-9900-4811CE5CE133}" dt="2018-10-12T08:51:23.790" v="73" actId="2696"/>
        <pc:sldMkLst>
          <pc:docMk/>
          <pc:sldMk cId="883736467" sldId="583"/>
        </pc:sldMkLst>
      </pc:sldChg>
      <pc:sldChg chg="del">
        <pc:chgData name="Rob Sewell" userId="c802df42025d5e1f" providerId="LiveId" clId="{4B9A188C-F113-41BA-9900-4811CE5CE133}" dt="2018-10-12T08:51:23.807" v="74" actId="2696"/>
        <pc:sldMkLst>
          <pc:docMk/>
          <pc:sldMk cId="3764912576" sldId="584"/>
        </pc:sldMkLst>
      </pc:sldChg>
      <pc:sldChg chg="del">
        <pc:chgData name="Rob Sewell" userId="c802df42025d5e1f" providerId="LiveId" clId="{4B9A188C-F113-41BA-9900-4811CE5CE133}" dt="2018-10-12T08:51:23.819" v="75" actId="2696"/>
        <pc:sldMkLst>
          <pc:docMk/>
          <pc:sldMk cId="3981896108" sldId="585"/>
        </pc:sldMkLst>
      </pc:sldChg>
      <pc:sldChg chg="del">
        <pc:chgData name="Rob Sewell" userId="c802df42025d5e1f" providerId="LiveId" clId="{4B9A188C-F113-41BA-9900-4811CE5CE133}" dt="2018-10-12T08:51:23.839" v="76" actId="2696"/>
        <pc:sldMkLst>
          <pc:docMk/>
          <pc:sldMk cId="2588833411" sldId="587"/>
        </pc:sldMkLst>
      </pc:sldChg>
      <pc:sldChg chg="delSp modSp add modTransition">
        <pc:chgData name="Rob Sewell" userId="c802df42025d5e1f" providerId="LiveId" clId="{4B9A188C-F113-41BA-9900-4811CE5CE133}" dt="2018-10-12T08:42:44.750" v="31"/>
        <pc:sldMkLst>
          <pc:docMk/>
          <pc:sldMk cId="2909401076" sldId="589"/>
        </pc:sldMkLst>
        <pc:spChg chg="del">
          <ac:chgData name="Rob Sewell" userId="c802df42025d5e1f" providerId="LiveId" clId="{4B9A188C-F113-41BA-9900-4811CE5CE133}" dt="2018-10-12T08:42:34.627" v="28" actId="478"/>
          <ac:spMkLst>
            <pc:docMk/>
            <pc:sldMk cId="2909401076" sldId="589"/>
            <ac:spMk id="4" creationId="{E01BAF39-52E5-45F7-B4B6-8024E5648299}"/>
          </ac:spMkLst>
        </pc:spChg>
        <pc:spChg chg="del">
          <ac:chgData name="Rob Sewell" userId="c802df42025d5e1f" providerId="LiveId" clId="{4B9A188C-F113-41BA-9900-4811CE5CE133}" dt="2018-10-12T08:42:32.750" v="27" actId="478"/>
          <ac:spMkLst>
            <pc:docMk/>
            <pc:sldMk cId="2909401076" sldId="589"/>
            <ac:spMk id="5" creationId="{CD299F7B-9D18-442E-94C8-AA9E30D4DEDA}"/>
          </ac:spMkLst>
        </pc:spChg>
        <pc:picChg chg="mod">
          <ac:chgData name="Rob Sewell" userId="c802df42025d5e1f" providerId="LiveId" clId="{4B9A188C-F113-41BA-9900-4811CE5CE133}" dt="2018-10-12T08:42:41.433" v="30" actId="14100"/>
          <ac:picMkLst>
            <pc:docMk/>
            <pc:sldMk cId="2909401076" sldId="589"/>
            <ac:picMk id="2" creationId="{06F8AE84-390D-47AF-B504-8BACA7A53DF9}"/>
          </ac:picMkLst>
        </pc:picChg>
        <pc:picChg chg="del">
          <ac:chgData name="Rob Sewell" userId="c802df42025d5e1f" providerId="LiveId" clId="{4B9A188C-F113-41BA-9900-4811CE5CE133}" dt="2018-10-12T08:42:27.043" v="25" actId="478"/>
          <ac:picMkLst>
            <pc:docMk/>
            <pc:sldMk cId="2909401076" sldId="589"/>
            <ac:picMk id="3" creationId="{90B60C64-ADD5-43B7-94F1-148288590652}"/>
          </ac:picMkLst>
        </pc:picChg>
      </pc:sldChg>
      <pc:sldChg chg="addSp delSp modSp add">
        <pc:chgData name="Rob Sewell" userId="c802df42025d5e1f" providerId="LiveId" clId="{4B9A188C-F113-41BA-9900-4811CE5CE133}" dt="2018-10-12T08:45:49.079" v="46" actId="14100"/>
        <pc:sldMkLst>
          <pc:docMk/>
          <pc:sldMk cId="2833663315" sldId="590"/>
        </pc:sldMkLst>
        <pc:spChg chg="del">
          <ac:chgData name="Rob Sewell" userId="c802df42025d5e1f" providerId="LiveId" clId="{4B9A188C-F113-41BA-9900-4811CE5CE133}" dt="2018-10-12T08:45:32.421" v="40" actId="478"/>
          <ac:spMkLst>
            <pc:docMk/>
            <pc:sldMk cId="2833663315" sldId="590"/>
            <ac:spMk id="2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8:45:34.549" v="41" actId="478"/>
          <ac:spMkLst>
            <pc:docMk/>
            <pc:sldMk cId="2833663315" sldId="590"/>
            <ac:spMk id="5" creationId="{0E0C69B4-9F88-43AE-BCC4-ACA711C17B37}"/>
          </ac:spMkLst>
        </pc:spChg>
        <pc:spChg chg="del">
          <ac:chgData name="Rob Sewell" userId="c802df42025d5e1f" providerId="LiveId" clId="{4B9A188C-F113-41BA-9900-4811CE5CE133}" dt="2018-10-12T08:45:29.817" v="39" actId="478"/>
          <ac:spMkLst>
            <pc:docMk/>
            <pc:sldMk cId="2833663315" sldId="590"/>
            <ac:spMk id="6" creationId="{87C8EAFE-A65B-48D0-AADD-81295C87574E}"/>
          </ac:spMkLst>
        </pc:spChg>
        <pc:spChg chg="del">
          <ac:chgData name="Rob Sewell" userId="c802df42025d5e1f" providerId="LiveId" clId="{4B9A188C-F113-41BA-9900-4811CE5CE133}" dt="2018-10-12T08:45:27.556" v="38" actId="478"/>
          <ac:spMkLst>
            <pc:docMk/>
            <pc:sldMk cId="2833663315" sldId="590"/>
            <ac:spMk id="8" creationId="{F90A214D-4C30-44A0-B17A-860D55EFB319}"/>
          </ac:spMkLst>
        </pc:spChg>
        <pc:spChg chg="del">
          <ac:chgData name="Rob Sewell" userId="c802df42025d5e1f" providerId="LiveId" clId="{4B9A188C-F113-41BA-9900-4811CE5CE133}" dt="2018-10-12T08:45:37.748" v="43" actId="478"/>
          <ac:spMkLst>
            <pc:docMk/>
            <pc:sldMk cId="2833663315" sldId="590"/>
            <ac:spMk id="14" creationId="{D7D5ACE3-D10D-4B80-908E-3C771FA4CA84}"/>
          </ac:spMkLst>
        </pc:spChg>
        <pc:picChg chg="del">
          <ac:chgData name="Rob Sewell" userId="c802df42025d5e1f" providerId="LiveId" clId="{4B9A188C-F113-41BA-9900-4811CE5CE133}" dt="2018-10-12T08:45:36.011" v="42" actId="478"/>
          <ac:picMkLst>
            <pc:docMk/>
            <pc:sldMk cId="2833663315" sldId="590"/>
            <ac:picMk id="3" creationId="{8DDEB027-A3D8-4824-98D1-94034E381D1A}"/>
          </ac:picMkLst>
        </pc:picChg>
        <pc:picChg chg="add mod">
          <ac:chgData name="Rob Sewell" userId="c802df42025d5e1f" providerId="LiveId" clId="{4B9A188C-F113-41BA-9900-4811CE5CE133}" dt="2018-10-12T08:45:49.079" v="46" actId="14100"/>
          <ac:picMkLst>
            <pc:docMk/>
            <pc:sldMk cId="2833663315" sldId="590"/>
            <ac:picMk id="7" creationId="{33FC2F37-1D95-46C5-95E9-B4260A401466}"/>
          </ac:picMkLst>
        </pc:picChg>
      </pc:sldChg>
      <pc:sldChg chg="del">
        <pc:chgData name="Rob Sewell" userId="c802df42025d5e1f" providerId="LiveId" clId="{4B9A188C-F113-41BA-9900-4811CE5CE133}" dt="2018-10-12T08:51:23.571" v="58" actId="2696"/>
        <pc:sldMkLst>
          <pc:docMk/>
          <pc:sldMk cId="3842217363" sldId="591"/>
        </pc:sldMkLst>
      </pc:sldChg>
      <pc:sldChg chg="modTransition">
        <pc:chgData name="Rob Sewell" userId="c802df42025d5e1f" providerId="LiveId" clId="{4B9A188C-F113-41BA-9900-4811CE5CE133}" dt="2018-10-13T06:17:57.935" v="134"/>
        <pc:sldMkLst>
          <pc:docMk/>
          <pc:sldMk cId="1532423907" sldId="593"/>
        </pc:sldMkLst>
      </pc:sldChg>
      <pc:sldChg chg="add del">
        <pc:chgData name="Rob Sewell" userId="c802df42025d5e1f" providerId="LiveId" clId="{4B9A188C-F113-41BA-9900-4811CE5CE133}" dt="2018-10-12T09:24:16.398" v="133" actId="2696"/>
        <pc:sldMkLst>
          <pc:docMk/>
          <pc:sldMk cId="2604174766" sldId="594"/>
        </pc:sldMkLst>
      </pc:sldChg>
      <pc:sldChg chg="addSp delSp modSp add modTransition modAnim">
        <pc:chgData name="Rob Sewell" userId="c802df42025d5e1f" providerId="LiveId" clId="{4B9A188C-F113-41BA-9900-4811CE5CE133}" dt="2018-10-12T09:23:18.722" v="132"/>
        <pc:sldMkLst>
          <pc:docMk/>
          <pc:sldMk cId="1981344046" sldId="595"/>
        </pc:sldMkLst>
        <pc:spChg chg="mod">
          <ac:chgData name="Rob Sewell" userId="c802df42025d5e1f" providerId="LiveId" clId="{4B9A188C-F113-41BA-9900-4811CE5CE133}" dt="2018-10-12T09:22:25.030" v="124" actId="1076"/>
          <ac:spMkLst>
            <pc:docMk/>
            <pc:sldMk cId="1981344046" sldId="595"/>
            <ac:spMk id="3" creationId="{5A9E3DE0-FCCC-4A00-A78F-2E260ABEB356}"/>
          </ac:spMkLst>
        </pc:spChg>
        <pc:spChg chg="del">
          <ac:chgData name="Rob Sewell" userId="c802df42025d5e1f" providerId="LiveId" clId="{4B9A188C-F113-41BA-9900-4811CE5CE133}" dt="2018-10-12T09:21:56.666" v="118" actId="478"/>
          <ac:spMkLst>
            <pc:docMk/>
            <pc:sldMk cId="1981344046" sldId="595"/>
            <ac:spMk id="7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9:22:04.022" v="120" actId="478"/>
          <ac:spMkLst>
            <pc:docMk/>
            <pc:sldMk cId="1981344046" sldId="595"/>
            <ac:spMk id="8" creationId="{1AB0F671-6512-4C22-9486-0747DE41B57C}"/>
          </ac:spMkLst>
        </pc:spChg>
        <pc:spChg chg="add mod">
          <ac:chgData name="Rob Sewell" userId="c802df42025d5e1f" providerId="LiveId" clId="{4B9A188C-F113-41BA-9900-4811CE5CE133}" dt="2018-10-12T09:23:12.213" v="131" actId="255"/>
          <ac:spMkLst>
            <pc:docMk/>
            <pc:sldMk cId="1981344046" sldId="595"/>
            <ac:spMk id="9" creationId="{B3695197-2D9C-477A-BAC7-5B348D163F4D}"/>
          </ac:spMkLst>
        </pc:spChg>
        <pc:picChg chg="del">
          <ac:chgData name="Rob Sewell" userId="c802df42025d5e1f" providerId="LiveId" clId="{4B9A188C-F113-41BA-9900-4811CE5CE133}" dt="2018-10-12T09:22:05.780" v="121" actId="478"/>
          <ac:picMkLst>
            <pc:docMk/>
            <pc:sldMk cId="1981344046" sldId="595"/>
            <ac:picMk id="5" creationId="{628FB307-2A6A-41A1-9314-7ADDA5E6A3EF}"/>
          </ac:picMkLst>
        </pc:picChg>
        <pc:picChg chg="mod">
          <ac:chgData name="Rob Sewell" userId="c802df42025d5e1f" providerId="LiveId" clId="{4B9A188C-F113-41BA-9900-4811CE5CE133}" dt="2018-10-12T09:22:31.053" v="126" actId="14100"/>
          <ac:picMkLst>
            <pc:docMk/>
            <pc:sldMk cId="1981344046" sldId="595"/>
            <ac:picMk id="6" creationId="{C8582DC6-893A-4B0C-81DE-E35E577371FD}"/>
          </ac:picMkLst>
        </pc:picChg>
      </pc:sldChg>
      <pc:sldMasterChg chg="delSldLayout">
        <pc:chgData name="Rob Sewell" userId="c802df42025d5e1f" providerId="LiveId" clId="{4B9A188C-F113-41BA-9900-4811CE5CE133}" dt="2018-10-12T08:51:23.686" v="65" actId="2696"/>
        <pc:sldMasterMkLst>
          <pc:docMk/>
          <pc:sldMasterMk cId="535636480" sldId="2147483660"/>
        </pc:sldMasterMkLst>
        <pc:sldLayoutChg chg="del">
          <pc:chgData name="Rob Sewell" userId="c802df42025d5e1f" providerId="LiveId" clId="{4B9A188C-F113-41BA-9900-4811CE5CE133}" dt="2018-10-12T08:51:23.686" v="65" actId="2696"/>
          <pc:sldLayoutMkLst>
            <pc:docMk/>
            <pc:sldMasterMk cId="535636480" sldId="2147483660"/>
            <pc:sldLayoutMk cId="3780674936" sldId="2147483675"/>
          </pc:sldLayoutMkLst>
        </pc:sldLayoutChg>
      </pc:sldMasterChg>
    </pc:docChg>
  </pc:docChgLst>
  <pc:docChgLst>
    <pc:chgData name="Rob Sewell" userId="c802df42025d5e1f" providerId="LiveId" clId="{D3EE81B4-8C67-4A10-9281-22D463B60386}"/>
    <pc:docChg chg="custSel addSld modSld">
      <pc:chgData name="Rob Sewell" userId="c802df42025d5e1f" providerId="LiveId" clId="{D3EE81B4-8C67-4A10-9281-22D463B60386}" dt="2018-10-02T11:16:28.473" v="80" actId="20577"/>
      <pc:docMkLst>
        <pc:docMk/>
      </pc:docMkLst>
      <pc:sldChg chg="modSp add">
        <pc:chgData name="Rob Sewell" userId="c802df42025d5e1f" providerId="LiveId" clId="{D3EE81B4-8C67-4A10-9281-22D463B60386}" dt="2018-10-02T11:16:28.473" v="80" actId="20577"/>
        <pc:sldMkLst>
          <pc:docMk/>
          <pc:sldMk cId="3726103297" sldId="588"/>
        </pc:sldMkLst>
        <pc:spChg chg="mod">
          <ac:chgData name="Rob Sewell" userId="c802df42025d5e1f" providerId="LiveId" clId="{D3EE81B4-8C67-4A10-9281-22D463B60386}" dt="2018-10-02T11:16:28.473" v="80" actId="20577"/>
          <ac:spMkLst>
            <pc:docMk/>
            <pc:sldMk cId="3726103297" sldId="588"/>
            <ac:spMk id="2" creationId="{00000000-0000-0000-0000-000000000000}"/>
          </ac:spMkLst>
        </pc:spChg>
      </pc:sldChg>
    </pc:docChg>
  </pc:docChgLst>
  <pc:docChgLst>
    <pc:chgData name="Rob Sewell" userId="c802df42025d5e1f" providerId="LiveId" clId="{A14EEB13-2012-4996-B0C9-46DD5A1CAFB4}"/>
    <pc:docChg chg="undo custSel delSld modSld delMainMaster">
      <pc:chgData name="Rob Sewell" userId="c802df42025d5e1f" providerId="LiveId" clId="{A14EEB13-2012-4996-B0C9-46DD5A1CAFB4}" dt="2018-09-14T07:33:00.168" v="40" actId="478"/>
      <pc:docMkLst>
        <pc:docMk/>
      </pc:docMkLst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07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0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5" y="4629792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9" y="5597239"/>
            <a:ext cx="602826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9" y="3274739"/>
            <a:ext cx="602826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4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8233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3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6" y="2491116"/>
            <a:ext cx="6152339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4017821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2" y="-38207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60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60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60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10" y="5443027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3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90" y="1133867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40" y="1022500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1" y="3815831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2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7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45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10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8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3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6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19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7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6"/>
            <a:ext cx="138021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1" y="5658003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06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75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2" y="2586608"/>
            <a:ext cx="10989733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2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1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2" y="2006857"/>
            <a:ext cx="11015133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2" y="260270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2" y="3381896"/>
            <a:ext cx="11015133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2" y="397774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2" y="4720265"/>
            <a:ext cx="11015133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2" y="531611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581216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6748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6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0588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1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272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3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8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5" y="2260161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7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8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8" y="3761294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9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7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42904302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2" y="1354809"/>
            <a:ext cx="5927545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3" y="2736246"/>
            <a:ext cx="6711949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1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2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664491" y="6724937"/>
            <a:ext cx="3606503" cy="17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29" dirty="0"/>
              <a:t>Dragon source: </a:t>
            </a:r>
            <a:r>
              <a:rPr lang="sl-SI" sz="529" dirty="0"/>
              <a:t>https://www.flickr.com/photos/wili/2628869994/in/gallery-41926029@N05-72157622307278981/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2339">
            <a:off x="7845008" y="1978370"/>
            <a:ext cx="4115805" cy="10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608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50748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1582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565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191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9824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4526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99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2" y="334971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2" y="1507838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86" y="6245125"/>
            <a:ext cx="2465713" cy="61643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489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2C408-ECC4-4043-87D7-95B5241A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953672" y="1287349"/>
            <a:ext cx="7349349" cy="4122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FC2F37-1D95-46C5-95E9-B4260A401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5" y="318956"/>
            <a:ext cx="11064806" cy="6206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366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  <a:latin typeface="Segoe UI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  <a:latin typeface="Segoe UI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 –Scope </a:t>
            </a:r>
            <a:r>
              <a:rPr lang="en-US" sz="2400" dirty="0" err="1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lang="en-GB" sz="2400" dirty="0">
              <a:solidFill>
                <a:srgbClr val="FFFFFF"/>
              </a:solidFill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Segoe UI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dbachecks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0000"/>
                </a:solidFill>
                <a:latin typeface="Segoe UI"/>
              </a:rPr>
              <a:t>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7DD5B-09B5-4F59-B3C1-65CDAB17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663" y="2901267"/>
            <a:ext cx="7711699" cy="3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0000"/>
                </a:solidFill>
                <a:latin typeface="Segoe UI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AE57-019E-4CCA-81E0-5FD6074B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22" y="2132856"/>
            <a:ext cx="10875021" cy="33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>
                <a:solidFill>
                  <a:srgbClr val="000000"/>
                </a:solidFill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lang="en-US" sz="3900" i="1" dirty="0">
              <a:solidFill>
                <a:srgbClr val="6658A6"/>
              </a:solidFill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9812302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Lucida Console" panose="020B0609040504020204" pitchFamily="49" charset="0"/>
              </a:rPr>
              <a:t>PS &gt; Get-Help Invoke-</a:t>
            </a:r>
            <a:r>
              <a:rPr lang="en-US" sz="320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solidFill>
                  <a:srgbClr val="FFFFFF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rgbClr val="FFFF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7" y="183770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>
                <a:solidFill>
                  <a:srgbClr val="000000"/>
                </a:solidFill>
                <a:latin typeface="Segoe UI Semilight"/>
                <a:cs typeface="Segoe UI Semilight"/>
                <a:sym typeface="Segoe UI Semilight"/>
              </a:rPr>
              <a:t>Documentation for each command online</a:t>
            </a:r>
            <a:endParaRPr lang="en-US" sz="3900" i="1" dirty="0">
              <a:solidFill>
                <a:srgbClr val="6658A6"/>
              </a:solidFill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8629" y="6217598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000000"/>
                </a:solidFill>
                <a:latin typeface="Segoe UI"/>
              </a:rPr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900" dirty="0">
                <a:solidFill>
                  <a:srgbClr val="000000"/>
                </a:solidFill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lang="en-US" sz="3900" i="1" dirty="0">
              <a:solidFill>
                <a:srgbClr val="6658A6"/>
              </a:solidFill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1" y="6200582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FFFFFF"/>
                </a:solidFill>
                <a:latin typeface="Segoe UI"/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983432" y="2610675"/>
            <a:ext cx="10729192" cy="1929849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to our </a:t>
            </a:r>
            <a:br>
              <a:rPr lang="en-US" dirty="0"/>
            </a:br>
            <a:r>
              <a:rPr lang="en-US" dirty="0"/>
              <a:t>AWESOME </a:t>
            </a:r>
            <a:br>
              <a:rPr lang="en-US" dirty="0"/>
            </a:br>
            <a:r>
              <a:rPr lang="en-US" dirty="0"/>
              <a:t>sponsors!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839350"/>
            <a:ext cx="3092240" cy="1163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9" y="5199131"/>
            <a:ext cx="1458402" cy="724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5589240"/>
            <a:ext cx="2436835" cy="420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658" y="332656"/>
            <a:ext cx="5024111" cy="1848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834" y="5620072"/>
            <a:ext cx="2003624" cy="381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3948170"/>
            <a:ext cx="2006762" cy="1005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339" y="405556"/>
            <a:ext cx="1705650" cy="12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8AE84-390D-47AF-B504-8BACA7A5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824" y="1052736"/>
            <a:ext cx="7486507" cy="42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DCD4-D4AE-4C3A-8AD4-BBBC842AF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 once you “get” Pester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501008"/>
            <a:ext cx="10393469" cy="1831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3645024"/>
            <a:ext cx="5255553" cy="89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13008768" y="1196752"/>
            <a:ext cx="6096000" cy="739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401692"/>
            <a:ext cx="10364096" cy="1755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911424" y="1484784"/>
            <a:ext cx="10513168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95197-2D9C-477A-BAC7-5B348D163F4D}"/>
              </a:ext>
            </a:extLst>
          </p:cNvPr>
          <p:cNvSpPr/>
          <p:nvPr/>
        </p:nvSpPr>
        <p:spPr>
          <a:xfrm>
            <a:off x="929730" y="5373216"/>
            <a:ext cx="10513168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34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2064</TotalTime>
  <Words>973</Words>
  <Application>Microsoft Office PowerPoint</Application>
  <PresentationFormat>Widescreen</PresentationFormat>
  <Paragraphs>272</Paragraphs>
  <Slides>53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80" baseType="lpstr">
      <vt:lpstr>AppleStorm</vt:lpstr>
      <vt:lpstr>-apple-system</vt:lpstr>
      <vt:lpstr>Arial</vt:lpstr>
      <vt:lpstr>Calibri</vt:lpstr>
      <vt:lpstr>Calibri Light</vt:lpstr>
      <vt:lpstr>Century Gothic</vt:lpstr>
      <vt:lpstr>Consolas</vt:lpstr>
      <vt:lpstr>Corbel</vt:lpstr>
      <vt:lpstr>Gill Sans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Ubuntu Mono</vt:lpstr>
      <vt:lpstr>Wingdings</vt:lpstr>
      <vt:lpstr>Chalkboard 16x9</vt:lpstr>
      <vt:lpstr>PASS 2013_SpeakerTemplate_16x9</vt:lpstr>
      <vt:lpstr>SQLSatOslo 2016</vt:lpstr>
      <vt:lpstr>PowerPoint Presentation</vt:lpstr>
      <vt:lpstr>Speaker Questionnaire</vt:lpstr>
      <vt:lpstr>Contact Me</vt:lpstr>
      <vt:lpstr>Thank you  to our  AWESOME  sponsors!</vt:lpstr>
      <vt:lpstr>PowerPoint Presentation</vt:lpstr>
      <vt:lpstr>PowerPoint Presentation</vt:lpstr>
      <vt:lpstr>Pester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PowerPoint Presentation</vt:lpstr>
      <vt:lpstr>Challenge - Output</vt:lpstr>
      <vt:lpstr>Challenge - Output</vt:lpstr>
      <vt:lpstr>Challenge - Output</vt:lpstr>
      <vt:lpstr>Our Goal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PowerPoint Presentation</vt:lpstr>
      <vt:lpstr>Contact 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2018-12-07T10:20:32Z</dcterms:modified>
</cp:coreProperties>
</file>